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6"/>
  </p:notesMasterIdLst>
  <p:sldIdLst>
    <p:sldId id="256" r:id="rId2"/>
    <p:sldId id="257" r:id="rId3"/>
    <p:sldId id="258" r:id="rId4"/>
    <p:sldId id="279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27"/>
      <p:bold r:id="rId28"/>
      <p:italic r:id="rId29"/>
      <p:boldItalic r:id="rId30"/>
    </p:embeddedFont>
    <p:embeddedFont>
      <p:font typeface="Lato" panose="020F0502020204030203" pitchFamily="34" charset="0"/>
      <p:regular r:id="rId31"/>
      <p:bold r:id="rId32"/>
      <p:italic r:id="rId33"/>
      <p:boldItalic r:id="rId34"/>
    </p:embeddedFont>
    <p:embeddedFont>
      <p:font typeface="Raleway" pitchFamily="2" charset="0"/>
      <p:regular r:id="rId35"/>
      <p:bold r:id="rId36"/>
      <p:italic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8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a2d0426312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a2d0426312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a2d0426312_0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a2d0426312_0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a2d0426312_0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a2d0426312_0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a2cf29e8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a2cf29e8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a2cf29e86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a2cf29e86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a2cf29e86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a2cf29e863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a2cf29e863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a2cf29e863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a2cf29e863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a2cf29e863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a2cf29e863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a2cf29e863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a2cf29e863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a2cf29e863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2d0426312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a2d0426312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a2cf29e863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a2cf29e863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a2cf29e86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a2cf29e86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a2cf29e863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a2cf29e863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a2cf29e863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a2cf29e863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a351a8656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a351a8656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5662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51d9165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51d9165c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430e6bdd_5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5430e6bdd_5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a2d0426312_0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a2d0426312_0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a2d0426312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a2d0426312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a2d0426312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a2d0426312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art.dev/guide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>
            <a:spLocks noGrp="1"/>
          </p:cNvSpPr>
          <p:nvPr>
            <p:ph type="ctrTitle"/>
          </p:nvPr>
        </p:nvSpPr>
        <p:spPr>
          <a:xfrm>
            <a:off x="182975" y="1322450"/>
            <a:ext cx="8961025" cy="10696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Automated Lighting System Using Person Detection</a:t>
            </a:r>
          </a:p>
        </p:txBody>
      </p:sp>
      <p:sp>
        <p:nvSpPr>
          <p:cNvPr id="136" name="Google Shape;136;p17"/>
          <p:cNvSpPr txBox="1">
            <a:spLocks noGrp="1"/>
          </p:cNvSpPr>
          <p:nvPr>
            <p:ph type="subTitle" idx="1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M. Abubakar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2021-CS-171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>
            <a:spLocks noGrp="1"/>
          </p:cNvSpPr>
          <p:nvPr>
            <p:ph type="title"/>
          </p:nvPr>
        </p:nvSpPr>
        <p:spPr>
          <a:xfrm>
            <a:off x="557350" y="1449275"/>
            <a:ext cx="35388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Github: Branches</a:t>
            </a:r>
            <a:endParaRPr sz="3000"/>
          </a:p>
        </p:txBody>
      </p:sp>
      <p:sp>
        <p:nvSpPr>
          <p:cNvPr id="257" name="Google Shape;257;p25"/>
          <p:cNvSpPr txBox="1">
            <a:spLocks noGrp="1"/>
          </p:cNvSpPr>
          <p:nvPr>
            <p:ph type="subTitle" idx="1"/>
          </p:nvPr>
        </p:nvSpPr>
        <p:spPr>
          <a:xfrm>
            <a:off x="730000" y="2791150"/>
            <a:ext cx="3300900" cy="12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Only one branch </a:t>
            </a:r>
            <a:r>
              <a:rPr lang="en" b="1"/>
              <a:t>main</a:t>
            </a:r>
            <a:endParaRPr b="1"/>
          </a:p>
        </p:txBody>
      </p:sp>
      <p:pic>
        <p:nvPicPr>
          <p:cNvPr id="258" name="Google Shape;2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002950"/>
            <a:ext cx="4487100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Stack</a:t>
            </a:r>
            <a:endParaRPr/>
          </a:p>
        </p:txBody>
      </p:sp>
      <p:sp>
        <p:nvSpPr>
          <p:cNvPr id="264" name="Google Shape;264;p2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1809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Frontend</a:t>
            </a:r>
            <a:endParaRPr sz="1500" b="1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Flutter framework</a:t>
            </a:r>
            <a:endParaRPr b="1"/>
          </a:p>
        </p:txBody>
      </p:sp>
      <p:pic>
        <p:nvPicPr>
          <p:cNvPr id="265" name="Google Shape;2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137" y="3067100"/>
            <a:ext cx="1434276" cy="10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6"/>
          <p:cNvSpPr txBox="1">
            <a:spLocks noGrp="1"/>
          </p:cNvSpPr>
          <p:nvPr>
            <p:ph type="body" idx="1"/>
          </p:nvPr>
        </p:nvSpPr>
        <p:spPr>
          <a:xfrm>
            <a:off x="3592450" y="2078875"/>
            <a:ext cx="24624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Backend</a:t>
            </a:r>
            <a:endParaRPr sz="1500" b="1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Firebase</a:t>
            </a:r>
            <a:endParaRPr b="1"/>
          </a:p>
        </p:txBody>
      </p:sp>
      <p:sp>
        <p:nvSpPr>
          <p:cNvPr id="267" name="Google Shape;267;p26"/>
          <p:cNvSpPr txBox="1">
            <a:spLocks noGrp="1"/>
          </p:cNvSpPr>
          <p:nvPr>
            <p:ph type="body" idx="1"/>
          </p:nvPr>
        </p:nvSpPr>
        <p:spPr>
          <a:xfrm>
            <a:off x="6128600" y="2078875"/>
            <a:ext cx="27672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Development Tool</a:t>
            </a:r>
            <a:endParaRPr sz="1500" b="1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Dart programming language</a:t>
            </a:r>
            <a:endParaRPr b="1"/>
          </a:p>
        </p:txBody>
      </p:sp>
      <p:pic>
        <p:nvPicPr>
          <p:cNvPr id="268" name="Google Shape;26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4238" y="3067100"/>
            <a:ext cx="785927" cy="10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30799" y="3067100"/>
            <a:ext cx="2053600" cy="115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>
            <a:spLocks noGrp="1"/>
          </p:cNvSpPr>
          <p:nvPr>
            <p:ph type="title"/>
          </p:nvPr>
        </p:nvSpPr>
        <p:spPr>
          <a:xfrm>
            <a:off x="317875" y="1318650"/>
            <a:ext cx="42540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stack: Reason</a:t>
            </a:r>
            <a:endParaRPr/>
          </a:p>
        </p:txBody>
      </p:sp>
      <p:sp>
        <p:nvSpPr>
          <p:cNvPr id="275" name="Google Shape;275;p27"/>
          <p:cNvSpPr txBox="1">
            <a:spLocks noGrp="1"/>
          </p:cNvSpPr>
          <p:nvPr>
            <p:ph type="body" idx="2"/>
          </p:nvPr>
        </p:nvSpPr>
        <p:spPr>
          <a:xfrm>
            <a:off x="4955200" y="1016725"/>
            <a:ext cx="3658800" cy="3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1"/>
              <a:t>Learn flutter framework</a:t>
            </a:r>
            <a:endParaRPr sz="1600" b="1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b="1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 b="1"/>
              <a:t>Owner’s requirement</a:t>
            </a:r>
            <a:endParaRPr sz="1600" b="1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b="1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 b="1"/>
              <a:t>Mobile app development course</a:t>
            </a:r>
            <a:endParaRPr sz="1600" b="1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b="1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 b="1"/>
              <a:t>Handle workload</a:t>
            </a:r>
            <a:endParaRPr sz="1600" b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  <p:sp>
        <p:nvSpPr>
          <p:cNvPr id="281" name="Google Shape;281;p28"/>
          <p:cNvSpPr txBox="1">
            <a:spLocks noGrp="1"/>
          </p:cNvSpPr>
          <p:nvPr>
            <p:ph type="subTitle" idx="1"/>
          </p:nvPr>
        </p:nvSpPr>
        <p:spPr>
          <a:xfrm>
            <a:off x="730000" y="2659700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Splash Screen</a:t>
            </a:r>
            <a:endParaRPr/>
          </a:p>
        </p:txBody>
      </p:sp>
      <p:pic>
        <p:nvPicPr>
          <p:cNvPr id="282" name="Google Shape;2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775" y="243900"/>
            <a:ext cx="2140475" cy="451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  <p:sp>
        <p:nvSpPr>
          <p:cNvPr id="288" name="Google Shape;288;p29"/>
          <p:cNvSpPr txBox="1">
            <a:spLocks noGrp="1"/>
          </p:cNvSpPr>
          <p:nvPr>
            <p:ph type="subTitle" idx="1"/>
          </p:nvPr>
        </p:nvSpPr>
        <p:spPr>
          <a:xfrm>
            <a:off x="730000" y="2659700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Walkthrough screen</a:t>
            </a:r>
            <a:endParaRPr/>
          </a:p>
        </p:txBody>
      </p:sp>
      <p:pic>
        <p:nvPicPr>
          <p:cNvPr id="289" name="Google Shape;2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0325" y="434388"/>
            <a:ext cx="2066925" cy="44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  <p:sp>
        <p:nvSpPr>
          <p:cNvPr id="295" name="Google Shape;295;p30"/>
          <p:cNvSpPr txBox="1">
            <a:spLocks noGrp="1"/>
          </p:cNvSpPr>
          <p:nvPr>
            <p:ph type="subTitle" idx="1"/>
          </p:nvPr>
        </p:nvSpPr>
        <p:spPr>
          <a:xfrm>
            <a:off x="730000" y="2659700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Get started screen</a:t>
            </a:r>
            <a:endParaRPr/>
          </a:p>
        </p:txBody>
      </p:sp>
      <p:pic>
        <p:nvPicPr>
          <p:cNvPr id="296" name="Google Shape;29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0675" y="472863"/>
            <a:ext cx="2038350" cy="441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  <p:sp>
        <p:nvSpPr>
          <p:cNvPr id="302" name="Google Shape;302;p31"/>
          <p:cNvSpPr txBox="1">
            <a:spLocks noGrp="1"/>
          </p:cNvSpPr>
          <p:nvPr>
            <p:ph type="subTitle" idx="1"/>
          </p:nvPr>
        </p:nvSpPr>
        <p:spPr>
          <a:xfrm>
            <a:off x="730000" y="2659700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Home screen</a:t>
            </a:r>
            <a:endParaRPr/>
          </a:p>
        </p:txBody>
      </p:sp>
      <p:pic>
        <p:nvPicPr>
          <p:cNvPr id="303" name="Google Shape;3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4875" y="470850"/>
            <a:ext cx="20574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2"/>
          <p:cNvSpPr txBox="1">
            <a:spLocks noGrp="1"/>
          </p:cNvSpPr>
          <p:nvPr>
            <p:ph type="title"/>
          </p:nvPr>
        </p:nvSpPr>
        <p:spPr>
          <a:xfrm>
            <a:off x="922425" y="1924775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</a:t>
            </a:r>
            <a:endParaRPr/>
          </a:p>
        </p:txBody>
      </p:sp>
      <p:pic>
        <p:nvPicPr>
          <p:cNvPr id="309" name="Google Shape;30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1200" y="437763"/>
            <a:ext cx="3300900" cy="448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3"/>
          <p:cNvSpPr txBox="1">
            <a:spLocks noGrp="1"/>
          </p:cNvSpPr>
          <p:nvPr>
            <p:ph type="title"/>
          </p:nvPr>
        </p:nvSpPr>
        <p:spPr>
          <a:xfrm>
            <a:off x="922425" y="1924775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</a:t>
            </a:r>
            <a:endParaRPr/>
          </a:p>
        </p:txBody>
      </p:sp>
      <p:sp>
        <p:nvSpPr>
          <p:cNvPr id="315" name="Google Shape;315;p33"/>
          <p:cNvSpPr/>
          <p:nvPr/>
        </p:nvSpPr>
        <p:spPr>
          <a:xfrm>
            <a:off x="4668625" y="1129925"/>
            <a:ext cx="4475400" cy="2906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6" name="Google Shape;31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7000" y="1328975"/>
            <a:ext cx="4337725" cy="248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4"/>
          <p:cNvSpPr txBox="1">
            <a:spLocks noGrp="1"/>
          </p:cNvSpPr>
          <p:nvPr>
            <p:ph type="title"/>
          </p:nvPr>
        </p:nvSpPr>
        <p:spPr>
          <a:xfrm>
            <a:off x="59825" y="1318650"/>
            <a:ext cx="44487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Best Practices: Comments</a:t>
            </a:r>
            <a:endParaRPr/>
          </a:p>
        </p:txBody>
      </p:sp>
      <p:sp>
        <p:nvSpPr>
          <p:cNvPr id="322" name="Google Shape;322;p34"/>
          <p:cNvSpPr txBox="1">
            <a:spLocks noGrp="1"/>
          </p:cNvSpPr>
          <p:nvPr>
            <p:ph type="subTitle" idx="1"/>
          </p:nvPr>
        </p:nvSpPr>
        <p:spPr>
          <a:xfrm>
            <a:off x="493350" y="280447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Documentation comment style</a:t>
            </a:r>
            <a:endParaRPr/>
          </a:p>
        </p:txBody>
      </p:sp>
      <p:sp>
        <p:nvSpPr>
          <p:cNvPr id="323" name="Google Shape;323;p34"/>
          <p:cNvSpPr/>
          <p:nvPr/>
        </p:nvSpPr>
        <p:spPr>
          <a:xfrm>
            <a:off x="4293000" y="427175"/>
            <a:ext cx="4851000" cy="450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4" name="Google Shape;3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567" y="490421"/>
            <a:ext cx="4675845" cy="4332428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4"/>
          <p:cNvSpPr/>
          <p:nvPr/>
        </p:nvSpPr>
        <p:spPr>
          <a:xfrm>
            <a:off x="4408450" y="542625"/>
            <a:ext cx="4291200" cy="1337400"/>
          </a:xfrm>
          <a:prstGeom prst="rect">
            <a:avLst/>
          </a:prstGeom>
          <a:solidFill>
            <a:srgbClr val="000000">
              <a:alpha val="3080"/>
            </a:srgbClr>
          </a:solidFill>
          <a:ln w="28575" cap="flat" cmpd="sng">
            <a:solidFill>
              <a:srgbClr val="2FC9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>
            <a:spLocks noGrp="1"/>
          </p:cNvSpPr>
          <p:nvPr>
            <p:ph type="title"/>
          </p:nvPr>
        </p:nvSpPr>
        <p:spPr>
          <a:xfrm>
            <a:off x="3496047" y="976867"/>
            <a:ext cx="69603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grpSp>
        <p:nvGrpSpPr>
          <p:cNvPr id="143" name="Google Shape;143;p18"/>
          <p:cNvGrpSpPr/>
          <p:nvPr/>
        </p:nvGrpSpPr>
        <p:grpSpPr>
          <a:xfrm>
            <a:off x="633062" y="3027705"/>
            <a:ext cx="2453738" cy="571840"/>
            <a:chOff x="710275" y="3504893"/>
            <a:chExt cx="2319442" cy="939908"/>
          </a:xfrm>
        </p:grpSpPr>
        <p:sp>
          <p:nvSpPr>
            <p:cNvPr id="144" name="Google Shape;144;p18"/>
            <p:cNvSpPr/>
            <p:nvPr/>
          </p:nvSpPr>
          <p:spPr>
            <a:xfrm>
              <a:off x="1106025" y="3586237"/>
              <a:ext cx="1923649" cy="858563"/>
            </a:xfrm>
            <a:custGeom>
              <a:avLst/>
              <a:gdLst/>
              <a:ahLst/>
              <a:cxnLst/>
              <a:rect l="l" t="t" r="r" b="b"/>
              <a:pathLst>
                <a:path w="60616" h="29290" extrusionOk="0">
                  <a:moveTo>
                    <a:pt x="1" y="0"/>
                  </a:moveTo>
                  <a:lnTo>
                    <a:pt x="1" y="29289"/>
                  </a:lnTo>
                  <a:lnTo>
                    <a:pt x="60616" y="29289"/>
                  </a:lnTo>
                  <a:lnTo>
                    <a:pt x="6061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710275" y="3504893"/>
              <a:ext cx="576225" cy="858592"/>
            </a:xfrm>
            <a:custGeom>
              <a:avLst/>
              <a:gdLst/>
              <a:ahLst/>
              <a:cxnLst/>
              <a:rect l="l" t="t" r="r" b="b"/>
              <a:pathLst>
                <a:path w="19658" h="29291" extrusionOk="0">
                  <a:moveTo>
                    <a:pt x="0" y="1"/>
                  </a:moveTo>
                  <a:lnTo>
                    <a:pt x="0" y="29290"/>
                  </a:lnTo>
                  <a:lnTo>
                    <a:pt x="19657" y="29290"/>
                  </a:lnTo>
                  <a:lnTo>
                    <a:pt x="19657" y="1"/>
                  </a:ln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07</a:t>
              </a: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1106013" y="4363435"/>
              <a:ext cx="180477" cy="81342"/>
            </a:xfrm>
            <a:custGeom>
              <a:avLst/>
              <a:gdLst/>
              <a:ahLst/>
              <a:cxnLst/>
              <a:rect l="l" t="t" r="r" b="b"/>
              <a:pathLst>
                <a:path w="6157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6156" y="0"/>
                  </a:lnTo>
                  <a:close/>
                </a:path>
              </a:pathLst>
            </a:custGeom>
            <a:solidFill>
              <a:srgbClr val="2FC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 txBox="1"/>
            <p:nvPr/>
          </p:nvSpPr>
          <p:spPr>
            <a:xfrm>
              <a:off x="1362618" y="3697341"/>
              <a:ext cx="16670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Frontend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48" name="Google Shape;148;p18"/>
          <p:cNvGrpSpPr/>
          <p:nvPr/>
        </p:nvGrpSpPr>
        <p:grpSpPr>
          <a:xfrm>
            <a:off x="646024" y="2361594"/>
            <a:ext cx="2453738" cy="571824"/>
            <a:chOff x="710275" y="2360561"/>
            <a:chExt cx="2319442" cy="939881"/>
          </a:xfrm>
        </p:grpSpPr>
        <p:sp>
          <p:nvSpPr>
            <p:cNvPr id="149" name="Google Shape;149;p18"/>
            <p:cNvSpPr/>
            <p:nvPr/>
          </p:nvSpPr>
          <p:spPr>
            <a:xfrm>
              <a:off x="1106025" y="2441879"/>
              <a:ext cx="1923649" cy="858563"/>
            </a:xfrm>
            <a:custGeom>
              <a:avLst/>
              <a:gdLst/>
              <a:ahLst/>
              <a:cxnLst/>
              <a:rect l="l" t="t" r="r" b="b"/>
              <a:pathLst>
                <a:path w="60616" h="29290" extrusionOk="0">
                  <a:moveTo>
                    <a:pt x="1" y="1"/>
                  </a:moveTo>
                  <a:lnTo>
                    <a:pt x="1" y="29290"/>
                  </a:lnTo>
                  <a:lnTo>
                    <a:pt x="60616" y="29290"/>
                  </a:lnTo>
                  <a:lnTo>
                    <a:pt x="6061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710275" y="2360561"/>
              <a:ext cx="576225" cy="858211"/>
            </a:xfrm>
            <a:custGeom>
              <a:avLst/>
              <a:gdLst/>
              <a:ahLst/>
              <a:cxnLst/>
              <a:rect l="l" t="t" r="r" b="b"/>
              <a:pathLst>
                <a:path w="19658" h="29278" extrusionOk="0">
                  <a:moveTo>
                    <a:pt x="0" y="0"/>
                  </a:moveTo>
                  <a:lnTo>
                    <a:pt x="0" y="29278"/>
                  </a:lnTo>
                  <a:lnTo>
                    <a:pt x="19657" y="29278"/>
                  </a:lnTo>
                  <a:lnTo>
                    <a:pt x="19657" y="0"/>
                  </a:ln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1106013" y="3218722"/>
              <a:ext cx="180477" cy="81342"/>
            </a:xfrm>
            <a:custGeom>
              <a:avLst/>
              <a:gdLst/>
              <a:ahLst/>
              <a:cxnLst/>
              <a:rect l="l" t="t" r="r" b="b"/>
              <a:pathLst>
                <a:path w="6157" h="2775" extrusionOk="0">
                  <a:moveTo>
                    <a:pt x="1" y="1"/>
                  </a:moveTo>
                  <a:lnTo>
                    <a:pt x="1" y="2775"/>
                  </a:lnTo>
                  <a:lnTo>
                    <a:pt x="6156" y="1"/>
                  </a:lnTo>
                  <a:close/>
                </a:path>
              </a:pathLst>
            </a:custGeom>
            <a:solidFill>
              <a:srgbClr val="E09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8"/>
            <p:cNvSpPr txBox="1"/>
            <p:nvPr/>
          </p:nvSpPr>
          <p:spPr>
            <a:xfrm>
              <a:off x="1362618" y="2552977"/>
              <a:ext cx="16670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Github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53" name="Google Shape;153;p18"/>
          <p:cNvGrpSpPr/>
          <p:nvPr/>
        </p:nvGrpSpPr>
        <p:grpSpPr>
          <a:xfrm>
            <a:off x="633112" y="1729540"/>
            <a:ext cx="2453738" cy="571629"/>
            <a:chOff x="710275" y="1216200"/>
            <a:chExt cx="2319442" cy="939561"/>
          </a:xfrm>
        </p:grpSpPr>
        <p:sp>
          <p:nvSpPr>
            <p:cNvPr id="154" name="Google Shape;154;p18"/>
            <p:cNvSpPr/>
            <p:nvPr/>
          </p:nvSpPr>
          <p:spPr>
            <a:xfrm>
              <a:off x="1106025" y="1297550"/>
              <a:ext cx="1923649" cy="858211"/>
            </a:xfrm>
            <a:custGeom>
              <a:avLst/>
              <a:gdLst/>
              <a:ahLst/>
              <a:cxnLst/>
              <a:rect l="l" t="t" r="r" b="b"/>
              <a:pathLst>
                <a:path w="60616" h="29278" extrusionOk="0">
                  <a:moveTo>
                    <a:pt x="1" y="0"/>
                  </a:moveTo>
                  <a:lnTo>
                    <a:pt x="1" y="29277"/>
                  </a:lnTo>
                  <a:lnTo>
                    <a:pt x="60616" y="29277"/>
                  </a:lnTo>
                  <a:lnTo>
                    <a:pt x="6061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710275" y="1216200"/>
              <a:ext cx="576225" cy="858241"/>
            </a:xfrm>
            <a:custGeom>
              <a:avLst/>
              <a:gdLst/>
              <a:ahLst/>
              <a:cxnLst/>
              <a:rect l="l" t="t" r="r" b="b"/>
              <a:pathLst>
                <a:path w="19658" h="29279" extrusionOk="0">
                  <a:moveTo>
                    <a:pt x="0" y="1"/>
                  </a:moveTo>
                  <a:lnTo>
                    <a:pt x="0" y="29278"/>
                  </a:lnTo>
                  <a:lnTo>
                    <a:pt x="19657" y="29278"/>
                  </a:lnTo>
                  <a:lnTo>
                    <a:pt x="19657" y="1"/>
                  </a:ln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/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1106013" y="2074390"/>
              <a:ext cx="180477" cy="81342"/>
            </a:xfrm>
            <a:custGeom>
              <a:avLst/>
              <a:gdLst/>
              <a:ahLst/>
              <a:cxnLst/>
              <a:rect l="l" t="t" r="r" b="b"/>
              <a:pathLst>
                <a:path w="6157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6156" y="0"/>
                  </a:lnTo>
                  <a:close/>
                </a:path>
              </a:pathLst>
            </a:custGeom>
            <a:solidFill>
              <a:srgbClr val="4685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8"/>
            <p:cNvSpPr txBox="1"/>
            <p:nvPr/>
          </p:nvSpPr>
          <p:spPr>
            <a:xfrm>
              <a:off x="1362618" y="1408467"/>
              <a:ext cx="16670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Project Description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58" name="Google Shape;158;p18"/>
          <p:cNvGrpSpPr/>
          <p:nvPr/>
        </p:nvGrpSpPr>
        <p:grpSpPr>
          <a:xfrm>
            <a:off x="6349953" y="3027705"/>
            <a:ext cx="2453738" cy="571840"/>
            <a:chOff x="6114275" y="3504893"/>
            <a:chExt cx="2319442" cy="939908"/>
          </a:xfrm>
        </p:grpSpPr>
        <p:sp>
          <p:nvSpPr>
            <p:cNvPr id="159" name="Google Shape;159;p18"/>
            <p:cNvSpPr/>
            <p:nvPr/>
          </p:nvSpPr>
          <p:spPr>
            <a:xfrm>
              <a:off x="6510025" y="3586237"/>
              <a:ext cx="1923649" cy="858563"/>
            </a:xfrm>
            <a:custGeom>
              <a:avLst/>
              <a:gdLst/>
              <a:ahLst/>
              <a:cxnLst/>
              <a:rect l="l" t="t" r="r" b="b"/>
              <a:pathLst>
                <a:path w="60616" h="29290" extrusionOk="0">
                  <a:moveTo>
                    <a:pt x="1" y="0"/>
                  </a:moveTo>
                  <a:lnTo>
                    <a:pt x="1" y="29289"/>
                  </a:lnTo>
                  <a:lnTo>
                    <a:pt x="60616" y="29289"/>
                  </a:lnTo>
                  <a:lnTo>
                    <a:pt x="6061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6114275" y="3504893"/>
              <a:ext cx="576225" cy="858592"/>
            </a:xfrm>
            <a:custGeom>
              <a:avLst/>
              <a:gdLst/>
              <a:ahLst/>
              <a:cxnLst/>
              <a:rect l="l" t="t" r="r" b="b"/>
              <a:pathLst>
                <a:path w="19658" h="29291" extrusionOk="0">
                  <a:moveTo>
                    <a:pt x="0" y="1"/>
                  </a:moveTo>
                  <a:lnTo>
                    <a:pt x="0" y="29290"/>
                  </a:lnTo>
                  <a:lnTo>
                    <a:pt x="19657" y="29290"/>
                  </a:lnTo>
                  <a:lnTo>
                    <a:pt x="19657" y="1"/>
                  </a:ln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09</a:t>
              </a: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6510013" y="4363435"/>
              <a:ext cx="180477" cy="81342"/>
            </a:xfrm>
            <a:custGeom>
              <a:avLst/>
              <a:gdLst/>
              <a:ahLst/>
              <a:cxnLst/>
              <a:rect l="l" t="t" r="r" b="b"/>
              <a:pathLst>
                <a:path w="6157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6156" y="0"/>
                  </a:lnTo>
                  <a:close/>
                </a:path>
              </a:pathLst>
            </a:custGeom>
            <a:solidFill>
              <a:srgbClr val="2FC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8"/>
            <p:cNvSpPr txBox="1"/>
            <p:nvPr/>
          </p:nvSpPr>
          <p:spPr>
            <a:xfrm>
              <a:off x="6766618" y="3697341"/>
              <a:ext cx="16670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Coding best practices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63" name="Google Shape;163;p18"/>
          <p:cNvGrpSpPr/>
          <p:nvPr/>
        </p:nvGrpSpPr>
        <p:grpSpPr>
          <a:xfrm>
            <a:off x="6362916" y="2361594"/>
            <a:ext cx="2453738" cy="571824"/>
            <a:chOff x="6114275" y="2360561"/>
            <a:chExt cx="2319442" cy="939881"/>
          </a:xfrm>
        </p:grpSpPr>
        <p:sp>
          <p:nvSpPr>
            <p:cNvPr id="164" name="Google Shape;164;p18"/>
            <p:cNvSpPr/>
            <p:nvPr/>
          </p:nvSpPr>
          <p:spPr>
            <a:xfrm>
              <a:off x="6510025" y="2441879"/>
              <a:ext cx="1923649" cy="858563"/>
            </a:xfrm>
            <a:custGeom>
              <a:avLst/>
              <a:gdLst/>
              <a:ahLst/>
              <a:cxnLst/>
              <a:rect l="l" t="t" r="r" b="b"/>
              <a:pathLst>
                <a:path w="60616" h="29290" extrusionOk="0">
                  <a:moveTo>
                    <a:pt x="1" y="1"/>
                  </a:moveTo>
                  <a:lnTo>
                    <a:pt x="1" y="29290"/>
                  </a:lnTo>
                  <a:lnTo>
                    <a:pt x="60616" y="29290"/>
                  </a:lnTo>
                  <a:lnTo>
                    <a:pt x="6061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6114275" y="2360561"/>
              <a:ext cx="576225" cy="858211"/>
            </a:xfrm>
            <a:custGeom>
              <a:avLst/>
              <a:gdLst/>
              <a:ahLst/>
              <a:cxnLst/>
              <a:rect l="l" t="t" r="r" b="b"/>
              <a:pathLst>
                <a:path w="19658" h="29278" extrusionOk="0">
                  <a:moveTo>
                    <a:pt x="0" y="0"/>
                  </a:moveTo>
                  <a:lnTo>
                    <a:pt x="0" y="29278"/>
                  </a:lnTo>
                  <a:lnTo>
                    <a:pt x="19657" y="29278"/>
                  </a:lnTo>
                  <a:lnTo>
                    <a:pt x="19657" y="0"/>
                  </a:ln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06</a:t>
              </a:r>
              <a:endParaRPr/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6510013" y="3218722"/>
              <a:ext cx="180477" cy="81342"/>
            </a:xfrm>
            <a:custGeom>
              <a:avLst/>
              <a:gdLst/>
              <a:ahLst/>
              <a:cxnLst/>
              <a:rect l="l" t="t" r="r" b="b"/>
              <a:pathLst>
                <a:path w="6157" h="2775" extrusionOk="0">
                  <a:moveTo>
                    <a:pt x="1" y="1"/>
                  </a:moveTo>
                  <a:lnTo>
                    <a:pt x="1" y="2775"/>
                  </a:lnTo>
                  <a:lnTo>
                    <a:pt x="6156" y="1"/>
                  </a:lnTo>
                  <a:close/>
                </a:path>
              </a:pathLst>
            </a:custGeom>
            <a:solidFill>
              <a:srgbClr val="E09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8"/>
            <p:cNvSpPr txBox="1"/>
            <p:nvPr/>
          </p:nvSpPr>
          <p:spPr>
            <a:xfrm>
              <a:off x="6766618" y="2552977"/>
              <a:ext cx="16670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Wireframes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68" name="Google Shape;168;p18"/>
          <p:cNvGrpSpPr/>
          <p:nvPr/>
        </p:nvGrpSpPr>
        <p:grpSpPr>
          <a:xfrm>
            <a:off x="6350003" y="1729540"/>
            <a:ext cx="2453738" cy="571629"/>
            <a:chOff x="6114275" y="1216200"/>
            <a:chExt cx="2319442" cy="939561"/>
          </a:xfrm>
        </p:grpSpPr>
        <p:sp>
          <p:nvSpPr>
            <p:cNvPr id="169" name="Google Shape;169;p18"/>
            <p:cNvSpPr/>
            <p:nvPr/>
          </p:nvSpPr>
          <p:spPr>
            <a:xfrm>
              <a:off x="6510025" y="1297550"/>
              <a:ext cx="1923649" cy="858211"/>
            </a:xfrm>
            <a:custGeom>
              <a:avLst/>
              <a:gdLst/>
              <a:ahLst/>
              <a:cxnLst/>
              <a:rect l="l" t="t" r="r" b="b"/>
              <a:pathLst>
                <a:path w="60616" h="29278" extrusionOk="0">
                  <a:moveTo>
                    <a:pt x="1" y="0"/>
                  </a:moveTo>
                  <a:lnTo>
                    <a:pt x="1" y="29277"/>
                  </a:lnTo>
                  <a:lnTo>
                    <a:pt x="60616" y="29277"/>
                  </a:lnTo>
                  <a:lnTo>
                    <a:pt x="6061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6114275" y="1216200"/>
              <a:ext cx="576225" cy="858241"/>
            </a:xfrm>
            <a:custGeom>
              <a:avLst/>
              <a:gdLst/>
              <a:ahLst/>
              <a:cxnLst/>
              <a:rect l="l" t="t" r="r" b="b"/>
              <a:pathLst>
                <a:path w="19658" h="29279" extrusionOk="0">
                  <a:moveTo>
                    <a:pt x="0" y="1"/>
                  </a:moveTo>
                  <a:lnTo>
                    <a:pt x="0" y="29278"/>
                  </a:lnTo>
                  <a:lnTo>
                    <a:pt x="19657" y="29278"/>
                  </a:lnTo>
                  <a:lnTo>
                    <a:pt x="19657" y="1"/>
                  </a:ln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/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6510013" y="2074390"/>
              <a:ext cx="180477" cy="81342"/>
            </a:xfrm>
            <a:custGeom>
              <a:avLst/>
              <a:gdLst/>
              <a:ahLst/>
              <a:cxnLst/>
              <a:rect l="l" t="t" r="r" b="b"/>
              <a:pathLst>
                <a:path w="6157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6156" y="0"/>
                  </a:lnTo>
                  <a:close/>
                </a:path>
              </a:pathLst>
            </a:custGeom>
            <a:solidFill>
              <a:srgbClr val="4685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8"/>
            <p:cNvSpPr txBox="1"/>
            <p:nvPr/>
          </p:nvSpPr>
          <p:spPr>
            <a:xfrm>
              <a:off x="6766618" y="1408467"/>
              <a:ext cx="16670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Meeting minutes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73" name="Google Shape;173;p18"/>
          <p:cNvGrpSpPr/>
          <p:nvPr/>
        </p:nvGrpSpPr>
        <p:grpSpPr>
          <a:xfrm>
            <a:off x="3491481" y="3027705"/>
            <a:ext cx="2453738" cy="571840"/>
            <a:chOff x="3412250" y="3504893"/>
            <a:chExt cx="2319442" cy="939908"/>
          </a:xfrm>
        </p:grpSpPr>
        <p:sp>
          <p:nvSpPr>
            <p:cNvPr id="174" name="Google Shape;174;p18"/>
            <p:cNvSpPr/>
            <p:nvPr/>
          </p:nvSpPr>
          <p:spPr>
            <a:xfrm>
              <a:off x="3808000" y="3586237"/>
              <a:ext cx="1923649" cy="858563"/>
            </a:xfrm>
            <a:custGeom>
              <a:avLst/>
              <a:gdLst/>
              <a:ahLst/>
              <a:cxnLst/>
              <a:rect l="l" t="t" r="r" b="b"/>
              <a:pathLst>
                <a:path w="60616" h="29290" extrusionOk="0">
                  <a:moveTo>
                    <a:pt x="1" y="0"/>
                  </a:moveTo>
                  <a:lnTo>
                    <a:pt x="1" y="29289"/>
                  </a:lnTo>
                  <a:lnTo>
                    <a:pt x="60616" y="29289"/>
                  </a:lnTo>
                  <a:lnTo>
                    <a:pt x="6061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3412250" y="3504893"/>
              <a:ext cx="576225" cy="858592"/>
            </a:xfrm>
            <a:custGeom>
              <a:avLst/>
              <a:gdLst/>
              <a:ahLst/>
              <a:cxnLst/>
              <a:rect l="l" t="t" r="r" b="b"/>
              <a:pathLst>
                <a:path w="19658" h="29291" extrusionOk="0">
                  <a:moveTo>
                    <a:pt x="0" y="1"/>
                  </a:moveTo>
                  <a:lnTo>
                    <a:pt x="0" y="29290"/>
                  </a:lnTo>
                  <a:lnTo>
                    <a:pt x="19657" y="29290"/>
                  </a:lnTo>
                  <a:lnTo>
                    <a:pt x="19657" y="1"/>
                  </a:ln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08</a:t>
              </a:r>
              <a:endParaRPr/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3807988" y="4363435"/>
              <a:ext cx="180477" cy="81342"/>
            </a:xfrm>
            <a:custGeom>
              <a:avLst/>
              <a:gdLst/>
              <a:ahLst/>
              <a:cxnLst/>
              <a:rect l="l" t="t" r="r" b="b"/>
              <a:pathLst>
                <a:path w="6157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6156" y="0"/>
                  </a:lnTo>
                  <a:close/>
                </a:path>
              </a:pathLst>
            </a:custGeom>
            <a:solidFill>
              <a:srgbClr val="2FC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8"/>
            <p:cNvSpPr txBox="1"/>
            <p:nvPr/>
          </p:nvSpPr>
          <p:spPr>
            <a:xfrm>
              <a:off x="4064593" y="3697341"/>
              <a:ext cx="16670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Backend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78" name="Google Shape;178;p18"/>
          <p:cNvGrpSpPr/>
          <p:nvPr/>
        </p:nvGrpSpPr>
        <p:grpSpPr>
          <a:xfrm>
            <a:off x="3504444" y="2361594"/>
            <a:ext cx="2453738" cy="571824"/>
            <a:chOff x="3412250" y="2360561"/>
            <a:chExt cx="2319442" cy="939881"/>
          </a:xfrm>
        </p:grpSpPr>
        <p:sp>
          <p:nvSpPr>
            <p:cNvPr id="179" name="Google Shape;179;p18"/>
            <p:cNvSpPr/>
            <p:nvPr/>
          </p:nvSpPr>
          <p:spPr>
            <a:xfrm>
              <a:off x="3808000" y="2441879"/>
              <a:ext cx="1923649" cy="858563"/>
            </a:xfrm>
            <a:custGeom>
              <a:avLst/>
              <a:gdLst/>
              <a:ahLst/>
              <a:cxnLst/>
              <a:rect l="l" t="t" r="r" b="b"/>
              <a:pathLst>
                <a:path w="60616" h="29290" extrusionOk="0">
                  <a:moveTo>
                    <a:pt x="1" y="1"/>
                  </a:moveTo>
                  <a:lnTo>
                    <a:pt x="1" y="29290"/>
                  </a:lnTo>
                  <a:lnTo>
                    <a:pt x="60616" y="29290"/>
                  </a:lnTo>
                  <a:lnTo>
                    <a:pt x="6061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3412250" y="2360561"/>
              <a:ext cx="576225" cy="858211"/>
            </a:xfrm>
            <a:custGeom>
              <a:avLst/>
              <a:gdLst/>
              <a:ahLst/>
              <a:cxnLst/>
              <a:rect l="l" t="t" r="r" b="b"/>
              <a:pathLst>
                <a:path w="19658" h="29278" extrusionOk="0">
                  <a:moveTo>
                    <a:pt x="0" y="0"/>
                  </a:moveTo>
                  <a:lnTo>
                    <a:pt x="0" y="29278"/>
                  </a:lnTo>
                  <a:lnTo>
                    <a:pt x="19657" y="29278"/>
                  </a:lnTo>
                  <a:lnTo>
                    <a:pt x="19657" y="0"/>
                  </a:ln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05</a:t>
              </a:r>
              <a:endParaRPr/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3807988" y="3218722"/>
              <a:ext cx="180477" cy="81342"/>
            </a:xfrm>
            <a:custGeom>
              <a:avLst/>
              <a:gdLst/>
              <a:ahLst/>
              <a:cxnLst/>
              <a:rect l="l" t="t" r="r" b="b"/>
              <a:pathLst>
                <a:path w="6157" h="2775" extrusionOk="0">
                  <a:moveTo>
                    <a:pt x="1" y="1"/>
                  </a:moveTo>
                  <a:lnTo>
                    <a:pt x="1" y="2775"/>
                  </a:lnTo>
                  <a:lnTo>
                    <a:pt x="6156" y="1"/>
                  </a:lnTo>
                  <a:close/>
                </a:path>
              </a:pathLst>
            </a:custGeom>
            <a:solidFill>
              <a:srgbClr val="E09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8"/>
            <p:cNvSpPr txBox="1"/>
            <p:nvPr/>
          </p:nvSpPr>
          <p:spPr>
            <a:xfrm>
              <a:off x="4064593" y="2552977"/>
              <a:ext cx="16670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Technology stack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83" name="Google Shape;183;p18"/>
          <p:cNvGrpSpPr/>
          <p:nvPr/>
        </p:nvGrpSpPr>
        <p:grpSpPr>
          <a:xfrm>
            <a:off x="3516871" y="1729383"/>
            <a:ext cx="2428920" cy="571817"/>
            <a:chOff x="3412250" y="1216200"/>
            <a:chExt cx="2319442" cy="939561"/>
          </a:xfrm>
        </p:grpSpPr>
        <p:sp>
          <p:nvSpPr>
            <p:cNvPr id="184" name="Google Shape;184;p18"/>
            <p:cNvSpPr/>
            <p:nvPr/>
          </p:nvSpPr>
          <p:spPr>
            <a:xfrm>
              <a:off x="3808000" y="1297550"/>
              <a:ext cx="1923649" cy="858211"/>
            </a:xfrm>
            <a:custGeom>
              <a:avLst/>
              <a:gdLst/>
              <a:ahLst/>
              <a:cxnLst/>
              <a:rect l="l" t="t" r="r" b="b"/>
              <a:pathLst>
                <a:path w="60616" h="29278" extrusionOk="0">
                  <a:moveTo>
                    <a:pt x="1" y="0"/>
                  </a:moveTo>
                  <a:lnTo>
                    <a:pt x="1" y="29277"/>
                  </a:lnTo>
                  <a:lnTo>
                    <a:pt x="60616" y="29277"/>
                  </a:lnTo>
                  <a:lnTo>
                    <a:pt x="6061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8"/>
            <p:cNvSpPr/>
            <p:nvPr/>
          </p:nvSpPr>
          <p:spPr>
            <a:xfrm>
              <a:off x="3412250" y="1216200"/>
              <a:ext cx="576225" cy="858241"/>
            </a:xfrm>
            <a:custGeom>
              <a:avLst/>
              <a:gdLst/>
              <a:ahLst/>
              <a:cxnLst/>
              <a:rect l="l" t="t" r="r" b="b"/>
              <a:pathLst>
                <a:path w="19658" h="29279" extrusionOk="0">
                  <a:moveTo>
                    <a:pt x="0" y="1"/>
                  </a:moveTo>
                  <a:lnTo>
                    <a:pt x="0" y="29278"/>
                  </a:lnTo>
                  <a:lnTo>
                    <a:pt x="19657" y="29278"/>
                  </a:lnTo>
                  <a:lnTo>
                    <a:pt x="19657" y="1"/>
                  </a:ln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/>
            </a:p>
          </p:txBody>
        </p:sp>
        <p:sp>
          <p:nvSpPr>
            <p:cNvPr id="186" name="Google Shape;186;p18"/>
            <p:cNvSpPr/>
            <p:nvPr/>
          </p:nvSpPr>
          <p:spPr>
            <a:xfrm>
              <a:off x="3807988" y="2074390"/>
              <a:ext cx="180477" cy="81342"/>
            </a:xfrm>
            <a:custGeom>
              <a:avLst/>
              <a:gdLst/>
              <a:ahLst/>
              <a:cxnLst/>
              <a:rect l="l" t="t" r="r" b="b"/>
              <a:pathLst>
                <a:path w="6157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6156" y="0"/>
                  </a:lnTo>
                  <a:close/>
                </a:path>
              </a:pathLst>
            </a:custGeom>
            <a:solidFill>
              <a:srgbClr val="4685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8"/>
            <p:cNvSpPr txBox="1"/>
            <p:nvPr/>
          </p:nvSpPr>
          <p:spPr>
            <a:xfrm>
              <a:off x="4064593" y="1408467"/>
              <a:ext cx="16670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Communication with owner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88" name="Google Shape;188;p18"/>
          <p:cNvGrpSpPr/>
          <p:nvPr/>
        </p:nvGrpSpPr>
        <p:grpSpPr>
          <a:xfrm>
            <a:off x="633087" y="3693819"/>
            <a:ext cx="2453738" cy="571824"/>
            <a:chOff x="710275" y="2360561"/>
            <a:chExt cx="2319442" cy="939881"/>
          </a:xfrm>
        </p:grpSpPr>
        <p:sp>
          <p:nvSpPr>
            <p:cNvPr id="189" name="Google Shape;189;p18"/>
            <p:cNvSpPr/>
            <p:nvPr/>
          </p:nvSpPr>
          <p:spPr>
            <a:xfrm>
              <a:off x="1106025" y="2441879"/>
              <a:ext cx="1923649" cy="858563"/>
            </a:xfrm>
            <a:custGeom>
              <a:avLst/>
              <a:gdLst/>
              <a:ahLst/>
              <a:cxnLst/>
              <a:rect l="l" t="t" r="r" b="b"/>
              <a:pathLst>
                <a:path w="60616" h="29290" extrusionOk="0">
                  <a:moveTo>
                    <a:pt x="1" y="1"/>
                  </a:moveTo>
                  <a:lnTo>
                    <a:pt x="1" y="29290"/>
                  </a:lnTo>
                  <a:lnTo>
                    <a:pt x="60616" y="29290"/>
                  </a:lnTo>
                  <a:lnTo>
                    <a:pt x="6061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710275" y="2360561"/>
              <a:ext cx="576225" cy="858211"/>
            </a:xfrm>
            <a:custGeom>
              <a:avLst/>
              <a:gdLst/>
              <a:ahLst/>
              <a:cxnLst/>
              <a:rect l="l" t="t" r="r" b="b"/>
              <a:pathLst>
                <a:path w="19658" h="29278" extrusionOk="0">
                  <a:moveTo>
                    <a:pt x="0" y="0"/>
                  </a:moveTo>
                  <a:lnTo>
                    <a:pt x="0" y="29278"/>
                  </a:lnTo>
                  <a:lnTo>
                    <a:pt x="19657" y="29278"/>
                  </a:lnTo>
                  <a:lnTo>
                    <a:pt x="19657" y="0"/>
                  </a:ln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10</a:t>
              </a:r>
              <a:endParaRPr/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1106013" y="3218722"/>
              <a:ext cx="180477" cy="81342"/>
            </a:xfrm>
            <a:custGeom>
              <a:avLst/>
              <a:gdLst/>
              <a:ahLst/>
              <a:cxnLst/>
              <a:rect l="l" t="t" r="r" b="b"/>
              <a:pathLst>
                <a:path w="6157" h="2775" extrusionOk="0">
                  <a:moveTo>
                    <a:pt x="1" y="1"/>
                  </a:moveTo>
                  <a:lnTo>
                    <a:pt x="1" y="2775"/>
                  </a:lnTo>
                  <a:lnTo>
                    <a:pt x="6156" y="1"/>
                  </a:lnTo>
                  <a:close/>
                </a:path>
              </a:pathLst>
            </a:custGeom>
            <a:solidFill>
              <a:srgbClr val="E09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8"/>
            <p:cNvSpPr txBox="1"/>
            <p:nvPr/>
          </p:nvSpPr>
          <p:spPr>
            <a:xfrm>
              <a:off x="1362618" y="2552977"/>
              <a:ext cx="16670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Database schema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93" name="Google Shape;193;p18"/>
          <p:cNvGrpSpPr/>
          <p:nvPr/>
        </p:nvGrpSpPr>
        <p:grpSpPr>
          <a:xfrm>
            <a:off x="3491506" y="3693819"/>
            <a:ext cx="2453738" cy="571824"/>
            <a:chOff x="3412250" y="2360561"/>
            <a:chExt cx="2319442" cy="939881"/>
          </a:xfrm>
        </p:grpSpPr>
        <p:sp>
          <p:nvSpPr>
            <p:cNvPr id="194" name="Google Shape;194;p18"/>
            <p:cNvSpPr/>
            <p:nvPr/>
          </p:nvSpPr>
          <p:spPr>
            <a:xfrm>
              <a:off x="3808000" y="2441879"/>
              <a:ext cx="1923649" cy="858563"/>
            </a:xfrm>
            <a:custGeom>
              <a:avLst/>
              <a:gdLst/>
              <a:ahLst/>
              <a:cxnLst/>
              <a:rect l="l" t="t" r="r" b="b"/>
              <a:pathLst>
                <a:path w="60616" h="29290" extrusionOk="0">
                  <a:moveTo>
                    <a:pt x="1" y="1"/>
                  </a:moveTo>
                  <a:lnTo>
                    <a:pt x="1" y="29290"/>
                  </a:lnTo>
                  <a:lnTo>
                    <a:pt x="60616" y="29290"/>
                  </a:lnTo>
                  <a:lnTo>
                    <a:pt x="6061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8"/>
            <p:cNvSpPr/>
            <p:nvPr/>
          </p:nvSpPr>
          <p:spPr>
            <a:xfrm>
              <a:off x="3412250" y="2360561"/>
              <a:ext cx="576225" cy="858211"/>
            </a:xfrm>
            <a:custGeom>
              <a:avLst/>
              <a:gdLst/>
              <a:ahLst/>
              <a:cxnLst/>
              <a:rect l="l" t="t" r="r" b="b"/>
              <a:pathLst>
                <a:path w="19658" h="29278" extrusionOk="0">
                  <a:moveTo>
                    <a:pt x="0" y="0"/>
                  </a:moveTo>
                  <a:lnTo>
                    <a:pt x="0" y="29278"/>
                  </a:lnTo>
                  <a:lnTo>
                    <a:pt x="19657" y="29278"/>
                  </a:lnTo>
                  <a:lnTo>
                    <a:pt x="19657" y="0"/>
                  </a:ln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11</a:t>
              </a:r>
              <a:endParaRPr/>
            </a:p>
          </p:txBody>
        </p:sp>
        <p:sp>
          <p:nvSpPr>
            <p:cNvPr id="196" name="Google Shape;196;p18"/>
            <p:cNvSpPr/>
            <p:nvPr/>
          </p:nvSpPr>
          <p:spPr>
            <a:xfrm>
              <a:off x="3807988" y="3218722"/>
              <a:ext cx="180477" cy="81342"/>
            </a:xfrm>
            <a:custGeom>
              <a:avLst/>
              <a:gdLst/>
              <a:ahLst/>
              <a:cxnLst/>
              <a:rect l="l" t="t" r="r" b="b"/>
              <a:pathLst>
                <a:path w="6157" h="2775" extrusionOk="0">
                  <a:moveTo>
                    <a:pt x="1" y="1"/>
                  </a:moveTo>
                  <a:lnTo>
                    <a:pt x="1" y="2775"/>
                  </a:lnTo>
                  <a:lnTo>
                    <a:pt x="6156" y="1"/>
                  </a:lnTo>
                  <a:close/>
                </a:path>
              </a:pathLst>
            </a:custGeom>
            <a:solidFill>
              <a:srgbClr val="E09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8"/>
            <p:cNvSpPr txBox="1"/>
            <p:nvPr/>
          </p:nvSpPr>
          <p:spPr>
            <a:xfrm>
              <a:off x="4064593" y="2552977"/>
              <a:ext cx="166709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Project features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5"/>
          <p:cNvSpPr txBox="1">
            <a:spLocks noGrp="1"/>
          </p:cNvSpPr>
          <p:nvPr>
            <p:ph type="title"/>
          </p:nvPr>
        </p:nvSpPr>
        <p:spPr>
          <a:xfrm>
            <a:off x="59825" y="1318650"/>
            <a:ext cx="44487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Best Practices: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Naming Convention </a:t>
            </a:r>
            <a:endParaRPr/>
          </a:p>
        </p:txBody>
      </p:sp>
      <p:sp>
        <p:nvSpPr>
          <p:cNvPr id="331" name="Google Shape;331;p35"/>
          <p:cNvSpPr txBox="1">
            <a:spLocks noGrp="1"/>
          </p:cNvSpPr>
          <p:nvPr>
            <p:ph type="subTitle" idx="1"/>
          </p:nvPr>
        </p:nvSpPr>
        <p:spPr>
          <a:xfrm>
            <a:off x="464475" y="2571750"/>
            <a:ext cx="3300900" cy="13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camelCase for variables.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camelCase for functions.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PascalCase for classes.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naming convention are according to </a:t>
            </a:r>
            <a:r>
              <a:rPr lang="en" b="1"/>
              <a:t>dart </a:t>
            </a:r>
            <a:r>
              <a:rPr lang="en"/>
              <a:t>guidelines.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Dart documentation | Dart</a:t>
            </a:r>
            <a:endParaRPr/>
          </a:p>
        </p:txBody>
      </p:sp>
      <p:sp>
        <p:nvSpPr>
          <p:cNvPr id="332" name="Google Shape;332;p35"/>
          <p:cNvSpPr/>
          <p:nvPr/>
        </p:nvSpPr>
        <p:spPr>
          <a:xfrm>
            <a:off x="4293000" y="427175"/>
            <a:ext cx="4851000" cy="450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3" name="Google Shape;33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9575" y="1475875"/>
            <a:ext cx="4675900" cy="635875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5"/>
          <p:cNvSpPr/>
          <p:nvPr/>
        </p:nvSpPr>
        <p:spPr>
          <a:xfrm>
            <a:off x="5332075" y="1591775"/>
            <a:ext cx="3088500" cy="404100"/>
          </a:xfrm>
          <a:prstGeom prst="rect">
            <a:avLst/>
          </a:prstGeom>
          <a:solidFill>
            <a:srgbClr val="000000">
              <a:alpha val="3080"/>
            </a:srgbClr>
          </a:solidFill>
          <a:ln w="28575" cap="flat" cmpd="sng">
            <a:solidFill>
              <a:srgbClr val="2FC9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5" name="Google Shape;33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2025" y="2516525"/>
            <a:ext cx="4763450" cy="1365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5"/>
          <p:cNvSpPr/>
          <p:nvPr/>
        </p:nvSpPr>
        <p:spPr>
          <a:xfrm>
            <a:off x="6835200" y="2538388"/>
            <a:ext cx="819300" cy="288300"/>
          </a:xfrm>
          <a:prstGeom prst="rect">
            <a:avLst/>
          </a:prstGeom>
          <a:solidFill>
            <a:srgbClr val="000000">
              <a:alpha val="3080"/>
            </a:srgbClr>
          </a:solidFill>
          <a:ln w="28575" cap="flat" cmpd="sng">
            <a:solidFill>
              <a:srgbClr val="2FC9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7" name="Google Shape;337;p35"/>
          <p:cNvSpPr/>
          <p:nvPr/>
        </p:nvSpPr>
        <p:spPr>
          <a:xfrm>
            <a:off x="6231150" y="3253350"/>
            <a:ext cx="974700" cy="288300"/>
          </a:xfrm>
          <a:prstGeom prst="rect">
            <a:avLst/>
          </a:prstGeom>
          <a:solidFill>
            <a:srgbClr val="000000">
              <a:alpha val="3080"/>
            </a:srgbClr>
          </a:solidFill>
          <a:ln w="28575" cap="flat" cmpd="sng">
            <a:solidFill>
              <a:srgbClr val="2FC9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6"/>
          <p:cNvSpPr txBox="1">
            <a:spLocks noGrp="1"/>
          </p:cNvSpPr>
          <p:nvPr>
            <p:ph type="subTitle" idx="1"/>
          </p:nvPr>
        </p:nvSpPr>
        <p:spPr>
          <a:xfrm>
            <a:off x="464475" y="2571750"/>
            <a:ext cx="3300900" cy="13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Controllers.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Models.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Screens.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36"/>
          <p:cNvSpPr txBox="1">
            <a:spLocks noGrp="1"/>
          </p:cNvSpPr>
          <p:nvPr>
            <p:ph type="title"/>
          </p:nvPr>
        </p:nvSpPr>
        <p:spPr>
          <a:xfrm>
            <a:off x="59825" y="1318650"/>
            <a:ext cx="44487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Best Practices: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Structure </a:t>
            </a:r>
            <a:endParaRPr/>
          </a:p>
        </p:txBody>
      </p:sp>
      <p:sp>
        <p:nvSpPr>
          <p:cNvPr id="344" name="Google Shape;344;p36"/>
          <p:cNvSpPr/>
          <p:nvPr/>
        </p:nvSpPr>
        <p:spPr>
          <a:xfrm>
            <a:off x="5096575" y="88350"/>
            <a:ext cx="3672000" cy="5055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5" name="Google Shape;34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3425" y="254350"/>
            <a:ext cx="3394250" cy="475252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6"/>
          <p:cNvSpPr/>
          <p:nvPr/>
        </p:nvSpPr>
        <p:spPr>
          <a:xfrm>
            <a:off x="5397875" y="254350"/>
            <a:ext cx="819300" cy="240600"/>
          </a:xfrm>
          <a:prstGeom prst="rect">
            <a:avLst/>
          </a:prstGeom>
          <a:solidFill>
            <a:srgbClr val="000000">
              <a:alpha val="3080"/>
            </a:srgbClr>
          </a:solidFill>
          <a:ln w="28575" cap="flat" cmpd="sng">
            <a:solidFill>
              <a:srgbClr val="2FC9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7" name="Google Shape;347;p36"/>
          <p:cNvSpPr/>
          <p:nvPr/>
        </p:nvSpPr>
        <p:spPr>
          <a:xfrm>
            <a:off x="5397875" y="1647875"/>
            <a:ext cx="819300" cy="240600"/>
          </a:xfrm>
          <a:prstGeom prst="rect">
            <a:avLst/>
          </a:prstGeom>
          <a:solidFill>
            <a:srgbClr val="000000">
              <a:alpha val="3080"/>
            </a:srgbClr>
          </a:solidFill>
          <a:ln w="28575" cap="flat" cmpd="sng">
            <a:solidFill>
              <a:srgbClr val="2FC9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8" name="Google Shape;348;p36"/>
          <p:cNvSpPr/>
          <p:nvPr/>
        </p:nvSpPr>
        <p:spPr>
          <a:xfrm>
            <a:off x="5397875" y="2887475"/>
            <a:ext cx="819300" cy="240600"/>
          </a:xfrm>
          <a:prstGeom prst="rect">
            <a:avLst/>
          </a:prstGeom>
          <a:solidFill>
            <a:srgbClr val="000000">
              <a:alpha val="3080"/>
            </a:srgbClr>
          </a:solidFill>
          <a:ln w="28575" cap="flat" cmpd="sng">
            <a:solidFill>
              <a:srgbClr val="2FC9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 txBox="1">
            <a:spLocks noGrp="1"/>
          </p:cNvSpPr>
          <p:nvPr>
            <p:ph type="title"/>
          </p:nvPr>
        </p:nvSpPr>
        <p:spPr>
          <a:xfrm>
            <a:off x="2355425" y="799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Diagram</a:t>
            </a:r>
            <a:endParaRPr/>
          </a:p>
        </p:txBody>
      </p:sp>
      <p:pic>
        <p:nvPicPr>
          <p:cNvPr id="354" name="Google Shape;35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48225"/>
            <a:ext cx="8839200" cy="3419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8"/>
          <p:cNvSpPr txBox="1">
            <a:spLocks noGrp="1"/>
          </p:cNvSpPr>
          <p:nvPr>
            <p:ph type="title"/>
          </p:nvPr>
        </p:nvSpPr>
        <p:spPr>
          <a:xfrm>
            <a:off x="2576725" y="9241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Features</a:t>
            </a:r>
            <a:endParaRPr/>
          </a:p>
        </p:txBody>
      </p:sp>
      <p:sp>
        <p:nvSpPr>
          <p:cNvPr id="360" name="Google Shape;360;p3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Signup user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Signin user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OTP verification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Send money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Request money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Withdraw money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Send friend request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Remember me</a:t>
            </a:r>
            <a:endParaRPr/>
          </a:p>
        </p:txBody>
      </p:sp>
      <p:sp>
        <p:nvSpPr>
          <p:cNvPr id="361" name="Google Shape;361;p3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Change password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Change pin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Change image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Change name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Notification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Withdraw authentication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Transactions management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Admin dashboard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9"/>
          <p:cNvSpPr txBox="1">
            <a:spLocks noGrp="1"/>
          </p:cNvSpPr>
          <p:nvPr>
            <p:ph type="ctrTitle"/>
          </p:nvPr>
        </p:nvSpPr>
        <p:spPr>
          <a:xfrm>
            <a:off x="3161275" y="25717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0" dirty="0"/>
          </a:p>
        </p:txBody>
      </p:sp>
      <p:sp>
        <p:nvSpPr>
          <p:cNvPr id="202" name="Google Shape;202;p19"/>
          <p:cNvSpPr txBox="1">
            <a:spLocks noGrp="1"/>
          </p:cNvSpPr>
          <p:nvPr>
            <p:ph type="subTitle" idx="1"/>
          </p:nvPr>
        </p:nvSpPr>
        <p:spPr>
          <a:xfrm>
            <a:off x="307506" y="2379647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000"/>
              </a:spcAft>
            </a:pPr>
            <a:r>
              <a:rPr lang="en-US" dirty="0"/>
              <a:t>Quick pall is a digital platform that enables users to send, receive, request, and manage financial transactions electronically. </a:t>
            </a:r>
            <a:endParaRPr sz="700" b="1" dirty="0">
              <a:solidFill>
                <a:schemeClr val="bg2"/>
              </a:solidFill>
            </a:endParaRPr>
          </a:p>
        </p:txBody>
      </p:sp>
      <p:pic>
        <p:nvPicPr>
          <p:cNvPr id="8" name="Google Shape;137;p17">
            <a:extLst>
              <a:ext uri="{FF2B5EF4-FFF2-40B4-BE49-F238E27FC236}">
                <a16:creationId xmlns:a16="http://schemas.microsoft.com/office/drawing/2014/main" id="{46A41CFD-614F-460A-94E9-D3F756B9FB1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8791" y="741845"/>
            <a:ext cx="3787800" cy="37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>
                <a:solidFill>
                  <a:schemeClr val="lt1"/>
                </a:solidFill>
              </a:rPr>
              <a:t>1</a:t>
            </a:r>
            <a:endParaRPr sz="700" b="1">
              <a:solidFill>
                <a:schemeClr val="lt1"/>
              </a:solidFill>
            </a:endParaRPr>
          </a:p>
        </p:txBody>
      </p:sp>
      <p:sp>
        <p:nvSpPr>
          <p:cNvPr id="203" name="Google Shape;203;p1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Management Tool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0"/>
          </a:p>
        </p:txBody>
      </p:sp>
      <p:sp>
        <p:nvSpPr>
          <p:cNvPr id="204" name="Google Shape;204;p19"/>
          <p:cNvSpPr txBox="1">
            <a:spLocks noGrp="1"/>
          </p:cNvSpPr>
          <p:nvPr>
            <p:ph type="subTitle" idx="1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I use </a:t>
            </a:r>
            <a:r>
              <a:rPr lang="en" sz="1300" b="1"/>
              <a:t>Clickup </a:t>
            </a:r>
            <a:r>
              <a:rPr lang="en" sz="1300"/>
              <a:t>for managing my project</a:t>
            </a:r>
            <a:endParaRPr sz="1300"/>
          </a:p>
        </p:txBody>
      </p:sp>
      <p:pic>
        <p:nvPicPr>
          <p:cNvPr id="205" name="Google Shape;2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701050"/>
            <a:ext cx="4481825" cy="4002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844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 with Owner</a:t>
            </a:r>
            <a:endParaRPr sz="3000"/>
          </a:p>
        </p:txBody>
      </p:sp>
      <p:sp>
        <p:nvSpPr>
          <p:cNvPr id="211" name="Google Shape;211;p20"/>
          <p:cNvSpPr txBox="1">
            <a:spLocks noGrp="1"/>
          </p:cNvSpPr>
          <p:nvPr>
            <p:ph type="subTitle" idx="1"/>
          </p:nvPr>
        </p:nvSpPr>
        <p:spPr>
          <a:xfrm>
            <a:off x="730000" y="3005850"/>
            <a:ext cx="3068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I chose Slack for communication with the owner because of its user-friendly interface and robust collaboration features, allowing for seamless and organized discussions</a:t>
            </a:r>
            <a:endParaRPr sz="1300"/>
          </a:p>
        </p:txBody>
      </p:sp>
      <p:pic>
        <p:nvPicPr>
          <p:cNvPr id="212" name="Google Shape;2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758438"/>
            <a:ext cx="4796575" cy="192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932488"/>
            <a:ext cx="4729425" cy="14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Minutes</a:t>
            </a:r>
            <a:endParaRPr sz="3000"/>
          </a:p>
        </p:txBody>
      </p:sp>
      <p:sp>
        <p:nvSpPr>
          <p:cNvPr id="219" name="Google Shape;219;p21"/>
          <p:cNvSpPr txBox="1">
            <a:spLocks noGrp="1"/>
          </p:cNvSpPr>
          <p:nvPr>
            <p:ph type="body" idx="1"/>
          </p:nvPr>
        </p:nvSpPr>
        <p:spPr>
          <a:xfrm>
            <a:off x="413650" y="2067975"/>
            <a:ext cx="2876100" cy="256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Meeting 1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/>
              <a:t>Duration: </a:t>
            </a:r>
            <a:r>
              <a:rPr lang="en"/>
              <a:t>30 minutes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/>
              <a:t>Date: </a:t>
            </a:r>
            <a:r>
              <a:rPr lang="en"/>
              <a:t>Sep 14, 2023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/>
              <a:t>Location: </a:t>
            </a:r>
            <a:r>
              <a:rPr lang="en"/>
              <a:t>Lab 1 CS Department, UET Lahore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/>
              <a:t>Agenda: </a:t>
            </a:r>
            <a:r>
              <a:rPr lang="en"/>
              <a:t>Discussion on functional requirements    such as Signin, Signup, OTP verification e.t.c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b="1"/>
          </a:p>
        </p:txBody>
      </p:sp>
      <p:sp>
        <p:nvSpPr>
          <p:cNvPr id="220" name="Google Shape;220;p21"/>
          <p:cNvSpPr txBox="1"/>
          <p:nvPr/>
        </p:nvSpPr>
        <p:spPr>
          <a:xfrm>
            <a:off x="3289750" y="2095125"/>
            <a:ext cx="3000000" cy="28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Meeting 2</a:t>
            </a:r>
            <a:endParaRPr sz="13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Duration: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30 minutes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Date: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Sep 28, 2023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Location: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Lab 1 CS Department, UET Lahore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Agenda: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Approval of Database design, Wireframes and changes in functional requirements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3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21"/>
          <p:cNvSpPr txBox="1"/>
          <p:nvPr/>
        </p:nvSpPr>
        <p:spPr>
          <a:xfrm>
            <a:off x="6289750" y="2095125"/>
            <a:ext cx="2876100" cy="28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Meeting 3</a:t>
            </a:r>
            <a:endParaRPr sz="13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Duration: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30 minutes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Date: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Nov 22, 2023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Location: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Lab 1 CS Department, UET Lahore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Agenda: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Approval on Database changes, Admin dashboard feature and completed work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3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2" name="Google Shape;222;p21"/>
          <p:cNvCxnSpPr/>
          <p:nvPr/>
        </p:nvCxnSpPr>
        <p:spPr>
          <a:xfrm>
            <a:off x="3213475" y="2039975"/>
            <a:ext cx="0" cy="246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21"/>
          <p:cNvCxnSpPr/>
          <p:nvPr/>
        </p:nvCxnSpPr>
        <p:spPr>
          <a:xfrm>
            <a:off x="6289750" y="2039975"/>
            <a:ext cx="0" cy="246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"/>
          <p:cNvSpPr txBox="1">
            <a:spLocks noGrp="1"/>
          </p:cNvSpPr>
          <p:nvPr>
            <p:ph type="title"/>
          </p:nvPr>
        </p:nvSpPr>
        <p:spPr>
          <a:xfrm>
            <a:off x="2503825" y="7308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Github: Commits                </a:t>
            </a:r>
            <a:endParaRPr/>
          </a:p>
        </p:txBody>
      </p:sp>
      <p:pic>
        <p:nvPicPr>
          <p:cNvPr id="229" name="Google Shape;2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975" y="1483725"/>
            <a:ext cx="2690925" cy="3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8875" y="1648350"/>
            <a:ext cx="2466250" cy="32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8475" y="1777988"/>
            <a:ext cx="2562950" cy="315882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2"/>
          <p:cNvSpPr txBox="1"/>
          <p:nvPr/>
        </p:nvSpPr>
        <p:spPr>
          <a:xfrm>
            <a:off x="6533600" y="1267100"/>
            <a:ext cx="24165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Total commits = 23</a:t>
            </a:r>
            <a:endParaRPr sz="13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Github: Commit Style</a:t>
            </a:r>
            <a:endParaRPr sz="3000"/>
          </a:p>
        </p:txBody>
      </p:sp>
      <p:sp>
        <p:nvSpPr>
          <p:cNvPr id="238" name="Google Shape;238;p23"/>
          <p:cNvSpPr txBox="1">
            <a:spLocks noGrp="1"/>
          </p:cNvSpPr>
          <p:nvPr>
            <p:ph type="subTitle" idx="1"/>
          </p:nvPr>
        </p:nvSpPr>
        <p:spPr>
          <a:xfrm>
            <a:off x="730000" y="2791150"/>
            <a:ext cx="3300900" cy="12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Commit styles for: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Add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Update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Fix</a:t>
            </a:r>
            <a:endParaRPr/>
          </a:p>
        </p:txBody>
      </p:sp>
      <p:pic>
        <p:nvPicPr>
          <p:cNvPr id="239" name="Google Shape;2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1750" y="1001475"/>
            <a:ext cx="3810000" cy="71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1750" y="2306400"/>
            <a:ext cx="3810000" cy="78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1750" y="3678000"/>
            <a:ext cx="3810000" cy="7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3"/>
          <p:cNvSpPr/>
          <p:nvPr/>
        </p:nvSpPr>
        <p:spPr>
          <a:xfrm>
            <a:off x="5042275" y="1016725"/>
            <a:ext cx="1741800" cy="348300"/>
          </a:xfrm>
          <a:prstGeom prst="rect">
            <a:avLst/>
          </a:prstGeom>
          <a:solidFill>
            <a:srgbClr val="000000">
              <a:alpha val="3080"/>
            </a:srgbClr>
          </a:solidFill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23"/>
          <p:cNvSpPr/>
          <p:nvPr/>
        </p:nvSpPr>
        <p:spPr>
          <a:xfrm>
            <a:off x="4976950" y="2347363"/>
            <a:ext cx="1741800" cy="348300"/>
          </a:xfrm>
          <a:prstGeom prst="rect">
            <a:avLst/>
          </a:prstGeom>
          <a:solidFill>
            <a:srgbClr val="000000">
              <a:alpha val="3080"/>
            </a:srgbClr>
          </a:solidFill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3"/>
          <p:cNvSpPr/>
          <p:nvPr/>
        </p:nvSpPr>
        <p:spPr>
          <a:xfrm>
            <a:off x="4976950" y="3762525"/>
            <a:ext cx="2024700" cy="348300"/>
          </a:xfrm>
          <a:prstGeom prst="rect">
            <a:avLst/>
          </a:prstGeom>
          <a:solidFill>
            <a:srgbClr val="000000">
              <a:alpha val="3080"/>
            </a:srgbClr>
          </a:solidFill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4"/>
          <p:cNvSpPr txBox="1">
            <a:spLocks noGrp="1"/>
          </p:cNvSpPr>
          <p:nvPr>
            <p:ph type="title"/>
          </p:nvPr>
        </p:nvSpPr>
        <p:spPr>
          <a:xfrm>
            <a:off x="795325" y="1449275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Github: Issues</a:t>
            </a:r>
            <a:endParaRPr sz="3000"/>
          </a:p>
        </p:txBody>
      </p:sp>
      <p:sp>
        <p:nvSpPr>
          <p:cNvPr id="250" name="Google Shape;250;p24"/>
          <p:cNvSpPr txBox="1">
            <a:spLocks noGrp="1"/>
          </p:cNvSpPr>
          <p:nvPr>
            <p:ph type="subTitle" idx="1"/>
          </p:nvPr>
        </p:nvSpPr>
        <p:spPr>
          <a:xfrm>
            <a:off x="730000" y="2791150"/>
            <a:ext cx="3300900" cy="12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Open two issues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Close them by applying fix</a:t>
            </a:r>
            <a:endParaRPr/>
          </a:p>
        </p:txBody>
      </p:sp>
      <p:pic>
        <p:nvPicPr>
          <p:cNvPr id="251" name="Google Shape;2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720625"/>
            <a:ext cx="4561963" cy="170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381</Words>
  <Application>Microsoft Office PowerPoint</Application>
  <PresentationFormat>On-screen Show (16:9)</PresentationFormat>
  <Paragraphs>121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Lato</vt:lpstr>
      <vt:lpstr>Fira Sans Extra Condensed Medium</vt:lpstr>
      <vt:lpstr>Raleway</vt:lpstr>
      <vt:lpstr>Roboto</vt:lpstr>
      <vt:lpstr>Streamline</vt:lpstr>
      <vt:lpstr>Automated Lighting System Using Person Detection</vt:lpstr>
      <vt:lpstr>Agenda</vt:lpstr>
      <vt:lpstr>Overview </vt:lpstr>
      <vt:lpstr>Project Management Tool </vt:lpstr>
      <vt:lpstr>Communication with Owner</vt:lpstr>
      <vt:lpstr>Meeting Minutes</vt:lpstr>
      <vt:lpstr>Github: Commits                </vt:lpstr>
      <vt:lpstr>Github: Commit Style</vt:lpstr>
      <vt:lpstr>Github: Issues</vt:lpstr>
      <vt:lpstr>Github: Branches</vt:lpstr>
      <vt:lpstr>Technology Stack</vt:lpstr>
      <vt:lpstr>Technology stack: Reason</vt:lpstr>
      <vt:lpstr>Wireframes</vt:lpstr>
      <vt:lpstr>Wireframes</vt:lpstr>
      <vt:lpstr>Wireframes</vt:lpstr>
      <vt:lpstr>Wireframes</vt:lpstr>
      <vt:lpstr>Frontend</vt:lpstr>
      <vt:lpstr>Backend</vt:lpstr>
      <vt:lpstr>Coding Best Practices: Comments</vt:lpstr>
      <vt:lpstr>Coding Best Practices: Naming Convention </vt:lpstr>
      <vt:lpstr>Coding Best Practices: Project Structure </vt:lpstr>
      <vt:lpstr>Database Diagram</vt:lpstr>
      <vt:lpstr>Project Features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Pall</dc:title>
  <cp:lastModifiedBy>azan ali</cp:lastModifiedBy>
  <cp:revision>4</cp:revision>
  <dcterms:modified xsi:type="dcterms:W3CDTF">2024-03-02T13:04:41Z</dcterms:modified>
</cp:coreProperties>
</file>